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8" r:id="rId6"/>
    <p:sldId id="259" r:id="rId7"/>
    <p:sldId id="264" r:id="rId8"/>
    <p:sldId id="272" r:id="rId9"/>
    <p:sldId id="260" r:id="rId10"/>
    <p:sldId id="265" r:id="rId11"/>
    <p:sldId id="271" r:id="rId12"/>
    <p:sldId id="261" r:id="rId13"/>
    <p:sldId id="266" r:id="rId14"/>
    <p:sldId id="270" r:id="rId15"/>
    <p:sldId id="262" r:id="rId16"/>
    <p:sldId id="267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6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9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1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70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0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7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4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0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9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0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4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4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75B9B-F378-4652-9D39-54CDD7028E7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60FD-ED78-404E-B785-2F544A6E1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Javascript_game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-1</a:t>
            </a:r>
            <a:r>
              <a:rPr lang="ko-KR" altLang="en-US" dirty="0" smtClean="0"/>
              <a:t>팀 프로젝트 기획서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일시정지 </a:t>
            </a:r>
            <a:r>
              <a:rPr lang="ko-KR" altLang="en-US" sz="3000" dirty="0" smtClean="0"/>
              <a:t>스케치 </a:t>
            </a:r>
            <a:r>
              <a:rPr lang="ko-KR" altLang="en-US" sz="3000" dirty="0" smtClean="0"/>
              <a:t>내용 문서화</a:t>
            </a:r>
            <a:r>
              <a:rPr lang="en-US" altLang="ko-KR" sz="3000" dirty="0" smtClean="0"/>
              <a:t>.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ko-KR" altLang="en-US" sz="2100" dirty="0" smtClean="0"/>
              <a:t>가로 </a:t>
            </a:r>
            <a:r>
              <a:rPr lang="ko-KR" altLang="en-US" sz="2100" dirty="0"/>
              <a:t>세로 </a:t>
            </a:r>
            <a:r>
              <a:rPr lang="en-US" altLang="ko-KR" sz="2100" dirty="0" err="1"/>
              <a:t>px</a:t>
            </a:r>
            <a:r>
              <a:rPr lang="ko-KR" altLang="en-US" sz="2100" dirty="0"/>
              <a:t>는 뒤 배경 </a:t>
            </a:r>
            <a:r>
              <a:rPr lang="en-US" altLang="ko-KR" sz="2100" dirty="0"/>
              <a:t>canvas</a:t>
            </a:r>
            <a:r>
              <a:rPr lang="ko-KR" altLang="en-US" sz="2100" dirty="0"/>
              <a:t>에 </a:t>
            </a:r>
            <a:r>
              <a:rPr lang="ko-KR" altLang="en-US" sz="2100" dirty="0" smtClean="0"/>
              <a:t>영향이 가면 안된다</a:t>
            </a:r>
            <a:r>
              <a:rPr lang="en-US" altLang="ko-KR" sz="2100" dirty="0" smtClean="0"/>
              <a:t>.</a:t>
            </a:r>
          </a:p>
          <a:p>
            <a:pPr marL="457200" indent="-457200">
              <a:buAutoNum type="arabicParenBoth"/>
            </a:pPr>
            <a:r>
              <a:rPr lang="ko-KR" altLang="en-US" sz="2100" dirty="0"/>
              <a:t>중앙에 버튼 </a:t>
            </a:r>
            <a:r>
              <a:rPr lang="en-US" altLang="ko-KR" sz="2100" dirty="0"/>
              <a:t>2</a:t>
            </a:r>
            <a:r>
              <a:rPr lang="ko-KR" altLang="en-US" sz="2100" dirty="0"/>
              <a:t>개가 나오고  각각 중앙에 위치하고  종료하기 메뉴의 가로 </a:t>
            </a:r>
            <a:r>
              <a:rPr lang="en-US" altLang="ko-KR" sz="2100" dirty="0" err="1"/>
              <a:t>px</a:t>
            </a:r>
            <a:r>
              <a:rPr lang="ko-KR" altLang="en-US" sz="2100" dirty="0"/>
              <a:t>은 </a:t>
            </a:r>
            <a:r>
              <a:rPr lang="en-US" altLang="ko-KR" sz="2100" dirty="0"/>
              <a:t>80, </a:t>
            </a:r>
            <a:r>
              <a:rPr lang="ko-KR" altLang="en-US" sz="2100" dirty="0"/>
              <a:t>세로는 </a:t>
            </a:r>
            <a:r>
              <a:rPr lang="en-US" altLang="ko-KR" sz="2100" dirty="0"/>
              <a:t>40 </a:t>
            </a:r>
            <a:r>
              <a:rPr lang="ko-KR" altLang="en-US" sz="2100" dirty="0"/>
              <a:t>으로 </a:t>
            </a:r>
            <a:r>
              <a:rPr lang="ko-KR" altLang="en-US" sz="2100" dirty="0" smtClean="0"/>
              <a:t>만든다</a:t>
            </a:r>
            <a:r>
              <a:rPr lang="en-US" altLang="ko-KR" sz="2100" dirty="0" smtClean="0"/>
              <a:t>.</a:t>
            </a:r>
            <a:endParaRPr lang="ko-KR" altLang="en-US" sz="2100" dirty="0"/>
          </a:p>
          <a:p>
            <a:pPr marL="457200" indent="-457200">
              <a:buAutoNum type="arabicParenBoth"/>
            </a:pPr>
            <a:r>
              <a:rPr lang="ko-KR" altLang="en-US" sz="2100" dirty="0" err="1"/>
              <a:t>다시하기</a:t>
            </a:r>
            <a:r>
              <a:rPr lang="ko-KR" altLang="en-US" sz="2100" dirty="0"/>
              <a:t> 동일하게 </a:t>
            </a:r>
            <a:r>
              <a:rPr lang="en-US" altLang="ko-KR" sz="2100" dirty="0"/>
              <a:t>80 40</a:t>
            </a:r>
            <a:r>
              <a:rPr lang="ko-KR" altLang="en-US" sz="2100" dirty="0"/>
              <a:t>으로  캔버스 중앙점에서 </a:t>
            </a:r>
            <a:r>
              <a:rPr lang="en-US" altLang="ko-KR" sz="2100" dirty="0"/>
              <a:t>10px</a:t>
            </a:r>
            <a:r>
              <a:rPr lang="ko-KR" altLang="en-US" sz="2100" dirty="0"/>
              <a:t>간격으로 버튼을 만든다 </a:t>
            </a:r>
            <a:r>
              <a:rPr lang="en-US" altLang="ko-KR" sz="2100" dirty="0"/>
              <a:t>. </a:t>
            </a:r>
          </a:p>
          <a:p>
            <a:pPr marL="457200" indent="-457200">
              <a:buAutoNum type="arabicParenBoth"/>
            </a:pPr>
            <a:r>
              <a:rPr lang="ko-KR" altLang="en-US" sz="2100" dirty="0"/>
              <a:t>버튼 색은 배경을 </a:t>
            </a:r>
            <a:r>
              <a:rPr lang="ko-KR" altLang="en-US" sz="2100" dirty="0" smtClean="0"/>
              <a:t>흰색</a:t>
            </a:r>
            <a:r>
              <a:rPr lang="en-US" altLang="ko-KR" sz="2100" dirty="0" smtClean="0"/>
              <a:t>, </a:t>
            </a:r>
            <a:r>
              <a:rPr lang="ko-KR" altLang="en-US" sz="2100" dirty="0"/>
              <a:t>텍스트를 </a:t>
            </a:r>
            <a:r>
              <a:rPr lang="ko-KR" altLang="en-US" sz="2100" dirty="0" smtClean="0"/>
              <a:t>검정색으로 </a:t>
            </a:r>
            <a:r>
              <a:rPr lang="ko-KR" altLang="en-US" sz="2100" dirty="0"/>
              <a:t>해준다</a:t>
            </a:r>
            <a:r>
              <a:rPr lang="en-US" altLang="ko-KR" sz="2100" dirty="0"/>
              <a:t>.  x</a:t>
            </a:r>
            <a:r>
              <a:rPr lang="ko-KR" altLang="en-US" sz="2100" dirty="0"/>
              <a:t>표를 흰색으로 만든다</a:t>
            </a:r>
            <a:r>
              <a:rPr lang="en-US" altLang="ko-KR" sz="2100" dirty="0"/>
              <a:t>.</a:t>
            </a:r>
            <a:endParaRPr lang="en-US" altLang="ko-KR" sz="2100" dirty="0" smtClean="0"/>
          </a:p>
        </p:txBody>
      </p:sp>
    </p:spTree>
    <p:extLst>
      <p:ext uri="{BB962C8B-B14F-4D97-AF65-F5344CB8AC3E}">
        <p14:creationId xmlns:p14="http://schemas.microsoft.com/office/powerpoint/2010/main" val="287653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게임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스케치</a:t>
            </a:r>
            <a:endParaRPr lang="ko-KR" altLang="en-US" sz="2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5" t="5080" r="5477" b="11111"/>
          <a:stretch/>
        </p:blipFill>
        <p:spPr>
          <a:xfrm>
            <a:off x="2156474" y="1047750"/>
            <a:ext cx="7879051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2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</a:t>
            </a:r>
            <a:r>
              <a:rPr lang="en-US" altLang="ko-KR" sz="3000" dirty="0" smtClean="0"/>
              <a:t>. </a:t>
            </a:r>
            <a:r>
              <a:rPr lang="ko-KR" altLang="en-US" sz="3000" dirty="0" err="1" smtClean="0"/>
              <a:t>게임종료</a:t>
            </a:r>
            <a:r>
              <a:rPr lang="ko-KR" altLang="en-US" sz="3000" dirty="0" smtClean="0"/>
              <a:t> 스케치 </a:t>
            </a:r>
            <a:r>
              <a:rPr lang="ko-KR" altLang="en-US" sz="3000" dirty="0" smtClean="0"/>
              <a:t>내용 문서화</a:t>
            </a:r>
            <a:r>
              <a:rPr lang="en-US" altLang="ko-KR" sz="3000" dirty="0" smtClean="0"/>
              <a:t>.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ko-KR" altLang="en-US" sz="2100" dirty="0"/>
              <a:t>배경은 검정으로 해주고 </a:t>
            </a:r>
            <a:r>
              <a:rPr lang="en-US" altLang="ko-KR" sz="2100" dirty="0"/>
              <a:t>&lt;/</a:t>
            </a:r>
            <a:r>
              <a:rPr lang="ko-KR" altLang="en-US" sz="2100" dirty="0" err="1"/>
              <a:t>게임종료</a:t>
            </a:r>
            <a:r>
              <a:rPr lang="ko-KR" altLang="en-US" sz="2100" dirty="0"/>
              <a:t> </a:t>
            </a:r>
            <a:r>
              <a:rPr lang="en-US" altLang="ko-KR" sz="2100" dirty="0"/>
              <a:t>&gt; </a:t>
            </a:r>
            <a:r>
              <a:rPr lang="ko-KR" altLang="en-US" sz="2100" dirty="0" err="1"/>
              <a:t>위치는캔버스</a:t>
            </a:r>
            <a:r>
              <a:rPr lang="ko-KR" altLang="en-US" sz="2100" dirty="0"/>
              <a:t> 중앙 배치 가로 </a:t>
            </a:r>
            <a:r>
              <a:rPr lang="en-US" altLang="ko-KR" sz="2100" dirty="0"/>
              <a:t>700px </a:t>
            </a:r>
            <a:r>
              <a:rPr lang="ko-KR" altLang="en-US" sz="2100" dirty="0"/>
              <a:t>세로  </a:t>
            </a:r>
            <a:r>
              <a:rPr lang="en-US" altLang="ko-KR" sz="2100" dirty="0"/>
              <a:t>150px</a:t>
            </a:r>
            <a:r>
              <a:rPr lang="ko-KR" altLang="en-US" sz="2100" dirty="0"/>
              <a:t>으로 설정한다</a:t>
            </a:r>
            <a:r>
              <a:rPr lang="en-US" altLang="ko-KR" sz="2100" dirty="0"/>
              <a:t>.</a:t>
            </a:r>
          </a:p>
          <a:p>
            <a:pPr marL="457200" indent="-457200">
              <a:buAutoNum type="arabicParenBoth"/>
            </a:pPr>
            <a:r>
              <a:rPr lang="ko-KR" altLang="en-US" sz="2100" dirty="0"/>
              <a:t>캔버스</a:t>
            </a:r>
            <a:r>
              <a:rPr lang="en-US" altLang="ko-KR" sz="2100" dirty="0"/>
              <a:t>top</a:t>
            </a:r>
            <a:r>
              <a:rPr lang="ko-KR" altLang="en-US" sz="2100" dirty="0"/>
              <a:t>으로 여백 </a:t>
            </a:r>
            <a:r>
              <a:rPr lang="en-US" altLang="ko-KR" sz="2100" dirty="0" smtClean="0"/>
              <a:t>10px</a:t>
            </a:r>
            <a:endParaRPr lang="en-US" altLang="ko-KR" sz="2100" dirty="0"/>
          </a:p>
          <a:p>
            <a:pPr marL="457200" indent="-457200">
              <a:buAutoNum type="arabicParenBoth"/>
            </a:pPr>
            <a:r>
              <a:rPr lang="ko-KR" altLang="en-US" sz="2100" dirty="0" err="1"/>
              <a:t>생존시간</a:t>
            </a:r>
            <a:r>
              <a:rPr lang="ko-KR" altLang="en-US" sz="2100" dirty="0"/>
              <a:t>  </a:t>
            </a:r>
            <a:r>
              <a:rPr lang="en-US" altLang="ko-KR" sz="2100" dirty="0"/>
              <a:t>400px </a:t>
            </a:r>
            <a:r>
              <a:rPr lang="ko-KR" altLang="en-US" sz="2100" dirty="0"/>
              <a:t>세로 </a:t>
            </a:r>
            <a:r>
              <a:rPr lang="en-US" altLang="ko-KR" sz="2100" dirty="0"/>
              <a:t>90 </a:t>
            </a:r>
            <a:r>
              <a:rPr lang="ko-KR" altLang="en-US" sz="2100" dirty="0" err="1"/>
              <a:t>흰색텍스트</a:t>
            </a:r>
            <a:endParaRPr lang="ko-KR" altLang="en-US" sz="2100" dirty="0"/>
          </a:p>
          <a:p>
            <a:pPr marL="457200" indent="-457200">
              <a:buAutoNum type="arabicParenBoth"/>
            </a:pPr>
            <a:r>
              <a:rPr lang="ko-KR" altLang="en-US" sz="2100" dirty="0"/>
              <a:t>스코어  </a:t>
            </a:r>
            <a:r>
              <a:rPr lang="en-US" altLang="ko-KR" sz="2100" dirty="0"/>
              <a:t>400px </a:t>
            </a:r>
            <a:r>
              <a:rPr lang="ko-KR" altLang="en-US" sz="2100" dirty="0"/>
              <a:t>세로 </a:t>
            </a:r>
            <a:r>
              <a:rPr lang="en-US" altLang="ko-KR" sz="2100" dirty="0"/>
              <a:t>90 </a:t>
            </a:r>
            <a:r>
              <a:rPr lang="ko-KR" altLang="en-US" sz="2100" dirty="0" err="1" smtClean="0"/>
              <a:t>흰색텍스트</a:t>
            </a:r>
            <a:endParaRPr lang="ko-KR" altLang="en-US" sz="2100" dirty="0"/>
          </a:p>
          <a:p>
            <a:pPr marL="457200" indent="-457200">
              <a:buAutoNum type="arabicParenBoth"/>
            </a:pPr>
            <a:r>
              <a:rPr lang="ko-KR" altLang="en-US" sz="2100" dirty="0"/>
              <a:t>전원 버튼 캔버스아래에서 </a:t>
            </a:r>
            <a:r>
              <a:rPr lang="en-US" altLang="ko-KR" sz="2100" dirty="0" err="1"/>
              <a:t>px</a:t>
            </a:r>
            <a:r>
              <a:rPr lang="en-US" altLang="ko-KR" sz="2100" dirty="0"/>
              <a:t> 100</a:t>
            </a:r>
            <a:r>
              <a:rPr lang="ko-KR" altLang="en-US" sz="2100" dirty="0"/>
              <a:t>띄어서  생성 </a:t>
            </a:r>
            <a:r>
              <a:rPr lang="en-US" altLang="ko-KR" sz="2100" dirty="0"/>
              <a:t>(</a:t>
            </a:r>
            <a:r>
              <a:rPr lang="ko-KR" altLang="en-US" sz="2100" dirty="0"/>
              <a:t>흰색 컬러 </a:t>
            </a:r>
            <a:r>
              <a:rPr lang="en-US" altLang="ko-KR" sz="2100" dirty="0" smtClean="0"/>
              <a:t>)</a:t>
            </a:r>
            <a:endParaRPr lang="en-US" altLang="ko-KR" sz="2100" dirty="0"/>
          </a:p>
          <a:p>
            <a:pPr marL="457200" indent="-457200">
              <a:buAutoNum type="arabicParenBoth"/>
            </a:pPr>
            <a:r>
              <a:rPr lang="ko-KR" altLang="en-US" sz="2100" dirty="0"/>
              <a:t>크기 가로 </a:t>
            </a:r>
            <a:r>
              <a:rPr lang="en-US" altLang="ko-KR" sz="2100" dirty="0"/>
              <a:t>90px </a:t>
            </a:r>
            <a:r>
              <a:rPr lang="ko-KR" altLang="en-US" sz="2100" dirty="0"/>
              <a:t>세로  </a:t>
            </a:r>
            <a:r>
              <a:rPr lang="en-US" altLang="ko-KR" sz="2100" dirty="0"/>
              <a:t>80px  </a:t>
            </a:r>
            <a:r>
              <a:rPr lang="ko-KR" altLang="en-US" sz="2100" dirty="0" smtClean="0"/>
              <a:t>지정</a:t>
            </a:r>
            <a:endParaRPr lang="ko-KR" altLang="en-US" sz="2100" dirty="0"/>
          </a:p>
          <a:p>
            <a:pPr marL="457200" indent="-457200">
              <a:buAutoNum type="arabicParenBoth"/>
            </a:pPr>
            <a:r>
              <a:rPr lang="ko-KR" altLang="en-US" sz="2100" dirty="0" err="1"/>
              <a:t>챌린지</a:t>
            </a:r>
            <a:r>
              <a:rPr lang="ko-KR" altLang="en-US" sz="2100" dirty="0"/>
              <a:t> 달성하면 전원 </a:t>
            </a:r>
            <a:r>
              <a:rPr lang="ko-KR" altLang="en-US" sz="2100" dirty="0" err="1"/>
              <a:t>버튼눌렀을때</a:t>
            </a:r>
            <a:r>
              <a:rPr lang="ko-KR" altLang="en-US" sz="2100" dirty="0"/>
              <a:t> </a:t>
            </a:r>
            <a:r>
              <a:rPr lang="ko-KR" altLang="en-US" sz="2100" dirty="0" err="1"/>
              <a:t>엔딩크레딧으로</a:t>
            </a:r>
            <a:r>
              <a:rPr lang="ko-KR" altLang="en-US" sz="2100" dirty="0"/>
              <a:t> 이동</a:t>
            </a:r>
            <a:r>
              <a:rPr lang="en-US" altLang="ko-KR" sz="2100" dirty="0"/>
              <a:t>,  </a:t>
            </a:r>
            <a:r>
              <a:rPr lang="ko-KR" altLang="en-US" sz="2100" dirty="0" err="1"/>
              <a:t>미충족시</a:t>
            </a:r>
            <a:r>
              <a:rPr lang="ko-KR" altLang="en-US" sz="2100" dirty="0"/>
              <a:t>  메인화면으로 이동한다</a:t>
            </a:r>
            <a:r>
              <a:rPr lang="en-US" altLang="ko-KR" sz="2100" dirty="0"/>
              <a:t>.</a:t>
            </a:r>
            <a:endParaRPr lang="en-US" altLang="ko-KR" sz="2100" dirty="0" smtClean="0"/>
          </a:p>
        </p:txBody>
      </p:sp>
    </p:spTree>
    <p:extLst>
      <p:ext uri="{BB962C8B-B14F-4D97-AF65-F5344CB8AC3E}">
        <p14:creationId xmlns:p14="http://schemas.microsoft.com/office/powerpoint/2010/main" val="298812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2667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25000" y="0"/>
            <a:ext cx="2667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6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게임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스케치</a:t>
            </a:r>
            <a:endParaRPr lang="ko-KR" altLang="en-US" sz="2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9752" y="-208591"/>
            <a:ext cx="5852496" cy="82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</a:t>
            </a:r>
            <a:r>
              <a:rPr lang="en-US" altLang="ko-KR" sz="3000" dirty="0" smtClean="0"/>
              <a:t>. </a:t>
            </a:r>
            <a:r>
              <a:rPr lang="ko-KR" altLang="en-US" sz="3000" dirty="0" err="1" smtClean="0"/>
              <a:t>엔딩크래딧</a:t>
            </a:r>
            <a:r>
              <a:rPr lang="ko-KR" altLang="en-US" sz="3000" dirty="0" smtClean="0"/>
              <a:t> 스케치 </a:t>
            </a:r>
            <a:r>
              <a:rPr lang="ko-KR" altLang="en-US" sz="3000" dirty="0" smtClean="0"/>
              <a:t>내용 문서화</a:t>
            </a:r>
            <a:r>
              <a:rPr lang="en-US" altLang="ko-KR" sz="3000" dirty="0" smtClean="0"/>
              <a:t>.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 smtClean="0"/>
              <a:t> (1) </a:t>
            </a:r>
            <a:r>
              <a:rPr lang="ko-KR" altLang="en-US" sz="2100" dirty="0" smtClean="0"/>
              <a:t>배경색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검정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글자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흰색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 smtClean="0"/>
              <a:t> (2)</a:t>
            </a:r>
            <a:r>
              <a:rPr lang="en-US" altLang="ko-KR" sz="2100" dirty="0" smtClean="0"/>
              <a:t> </a:t>
            </a:r>
            <a:r>
              <a:rPr lang="ko-KR" altLang="en-US" sz="2100" dirty="0" smtClean="0"/>
              <a:t>좌 우 </a:t>
            </a:r>
            <a:r>
              <a:rPr lang="en-US" altLang="ko-KR" sz="2100" dirty="0" smtClean="0"/>
              <a:t>320px </a:t>
            </a:r>
            <a:r>
              <a:rPr lang="ko-KR" altLang="en-US" sz="2100" dirty="0" smtClean="0"/>
              <a:t>빈 공간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(3) </a:t>
            </a:r>
            <a:r>
              <a:rPr lang="ko-KR" altLang="en-US" sz="2100" dirty="0" smtClean="0"/>
              <a:t>하단에서부터 제작자</a:t>
            </a:r>
            <a:r>
              <a:rPr lang="en-US" altLang="ko-KR" sz="2100" dirty="0" smtClean="0"/>
              <a:t>, thanks to </a:t>
            </a:r>
            <a:r>
              <a:rPr lang="ko-KR" altLang="en-US" sz="2100" dirty="0" smtClean="0"/>
              <a:t>가 올라오고</a:t>
            </a: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 smtClean="0"/>
              <a:t>	</a:t>
            </a:r>
            <a:r>
              <a:rPr lang="ko-KR" altLang="en-US" sz="2100" dirty="0" smtClean="0"/>
              <a:t>그동안 비밀로 유지되던 </a:t>
            </a:r>
            <a:r>
              <a:rPr lang="ko-KR" altLang="en-US" sz="2100" dirty="0" err="1" smtClean="0"/>
              <a:t>코딩촌의</a:t>
            </a:r>
            <a:r>
              <a:rPr lang="ko-KR" altLang="en-US" sz="2100" dirty="0" smtClean="0"/>
              <a:t> 진실을 마주하게 된다</a:t>
            </a:r>
            <a:r>
              <a:rPr lang="en-US" altLang="ko-KR" sz="2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334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"/>
            <a:ext cx="12192000" cy="6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 smtClean="0"/>
              <a:t>1. </a:t>
            </a:r>
            <a:r>
              <a:rPr lang="ko-KR" altLang="en-US" sz="3000" dirty="0" smtClean="0"/>
              <a:t>게임 주제 </a:t>
            </a:r>
            <a:r>
              <a:rPr lang="en-US" altLang="ko-KR" sz="2500" dirty="0" smtClean="0"/>
              <a:t>(‘</a:t>
            </a:r>
            <a:r>
              <a:rPr lang="ko-KR" altLang="en-US" sz="2500" dirty="0" err="1" smtClean="0"/>
              <a:t>코딩</a:t>
            </a:r>
            <a:r>
              <a:rPr lang="ko-KR" altLang="en-US" sz="2500" dirty="0" err="1" smtClean="0"/>
              <a:t>톤</a:t>
            </a:r>
            <a:r>
              <a:rPr lang="en-US" altLang="ko-KR" sz="2500" dirty="0" smtClean="0"/>
              <a:t>’)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 smtClean="0"/>
              <a:t> (1) </a:t>
            </a:r>
            <a:r>
              <a:rPr lang="ko-KR" altLang="en-US" sz="2100" dirty="0" err="1" smtClean="0"/>
              <a:t>횡스크롤</a:t>
            </a:r>
            <a:r>
              <a:rPr lang="ko-KR" altLang="en-US" sz="2100" dirty="0" smtClean="0"/>
              <a:t> 액션 게임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참고 게임 </a:t>
            </a:r>
            <a:r>
              <a:rPr lang="en-US" altLang="ko-KR" sz="2100" dirty="0" smtClean="0"/>
              <a:t>: ‘</a:t>
            </a:r>
            <a:r>
              <a:rPr lang="ko-KR" altLang="en-US" sz="2100" dirty="0" err="1" smtClean="0"/>
              <a:t>마괴촌</a:t>
            </a:r>
            <a:r>
              <a:rPr lang="en-US" altLang="ko-KR" sz="2100" dirty="0" smtClean="0"/>
              <a:t>‘ ‘</a:t>
            </a:r>
            <a:r>
              <a:rPr lang="ko-KR" altLang="en-US" sz="2100" dirty="0" err="1" smtClean="0"/>
              <a:t>슈퍼마리오</a:t>
            </a:r>
            <a:r>
              <a:rPr lang="en-US" altLang="ko-KR" sz="2100" dirty="0" smtClean="0"/>
              <a:t>’ ‘</a:t>
            </a:r>
            <a:r>
              <a:rPr lang="ko-KR" altLang="en-US" sz="2100" dirty="0" smtClean="0"/>
              <a:t>메탈슬러그</a:t>
            </a:r>
            <a:r>
              <a:rPr lang="en-US" altLang="ko-KR" sz="2100" dirty="0" smtClean="0"/>
              <a:t>’ </a:t>
            </a:r>
            <a:r>
              <a:rPr lang="ko-KR" altLang="en-US" sz="2100" dirty="0" smtClean="0"/>
              <a:t>등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(2) </a:t>
            </a:r>
            <a:r>
              <a:rPr lang="ko-KR" altLang="en-US" sz="2100" dirty="0" smtClean="0"/>
              <a:t>게임 개념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한정적인 맵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좌우에서 계속 생성되는 몬스터 객체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상하좌우로 캐릭터가 움직이며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특정 지형 위로 올라설 수 </a:t>
            </a:r>
            <a:r>
              <a:rPr lang="en-US" altLang="ko-KR" sz="2100" dirty="0" smtClean="0"/>
              <a:t>	</a:t>
            </a:r>
            <a:r>
              <a:rPr lang="ko-KR" altLang="en-US" sz="2100" dirty="0" smtClean="0"/>
              <a:t>있다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캐릭터는 투사체를 발사하여 몬스터 제거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 smtClean="0"/>
              <a:t> (3) </a:t>
            </a:r>
            <a:r>
              <a:rPr lang="ko-KR" altLang="en-US" sz="2100" dirty="0" smtClean="0"/>
              <a:t>목적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시간에 따라 생성되는 몬스터가 더 많아지고 다양해진다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살아남는 시간을 기록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기록경쟁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(4) </a:t>
            </a:r>
            <a:r>
              <a:rPr lang="ko-KR" altLang="en-US" sz="2100" dirty="0" smtClean="0"/>
              <a:t>발전가능성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아이템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새로운 맵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보스몹</a:t>
            </a:r>
            <a:r>
              <a:rPr lang="ko-KR" altLang="en-US" sz="2100" dirty="0" smtClean="0"/>
              <a:t> 등 업데이트에 대한 가능성이 많다</a:t>
            </a:r>
            <a:r>
              <a:rPr lang="en-US" altLang="ko-KR" sz="2100" dirty="0" smtClean="0"/>
              <a:t>.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259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게임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스케치</a:t>
            </a:r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630" r="6944" b="8518"/>
          <a:stretch/>
        </p:blipFill>
        <p:spPr>
          <a:xfrm>
            <a:off x="2278368" y="1325562"/>
            <a:ext cx="7635264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2-1. </a:t>
            </a:r>
            <a:r>
              <a:rPr lang="ko-KR" altLang="en-US" sz="3000" dirty="0" err="1" smtClean="0"/>
              <a:t>인트로</a:t>
            </a:r>
            <a:r>
              <a:rPr lang="ko-KR" altLang="en-US" sz="3000" dirty="0" smtClean="0"/>
              <a:t> 화면 스케치 </a:t>
            </a:r>
            <a:r>
              <a:rPr lang="ko-KR" altLang="en-US" sz="3000" dirty="0" smtClean="0"/>
              <a:t>내용 문서화</a:t>
            </a:r>
            <a:r>
              <a:rPr lang="en-US" altLang="ko-KR" sz="3000" dirty="0" smtClean="0"/>
              <a:t>.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 smtClean="0"/>
              <a:t> (1) </a:t>
            </a:r>
            <a:r>
              <a:rPr lang="ko-KR" altLang="en-US" sz="2100" dirty="0" smtClean="0"/>
              <a:t>캔버스 크기 </a:t>
            </a:r>
            <a:r>
              <a:rPr lang="en-US" altLang="ko-KR" sz="2100" dirty="0" smtClean="0"/>
              <a:t>: 1280x720</a:t>
            </a:r>
          </a:p>
          <a:p>
            <a:pPr marL="0" indent="0">
              <a:buNone/>
            </a:pPr>
            <a:r>
              <a:rPr lang="en-US" altLang="ko-KR" sz="2100" dirty="0" smtClean="0"/>
              <a:t> (2) </a:t>
            </a:r>
            <a:r>
              <a:rPr lang="ko-KR" altLang="en-US" sz="2100" dirty="0" smtClean="0"/>
              <a:t>양 옆의 </a:t>
            </a:r>
            <a:r>
              <a:rPr lang="en-US" altLang="ko-KR" sz="2100" dirty="0" smtClean="0"/>
              <a:t>‘&lt;</a:t>
            </a:r>
            <a:r>
              <a:rPr lang="ko-KR" altLang="en-US" sz="2100" dirty="0" smtClean="0"/>
              <a:t>게임시작</a:t>
            </a:r>
            <a:r>
              <a:rPr lang="en-US" altLang="ko-KR" sz="2100" dirty="0" smtClean="0"/>
              <a:t>&gt;’ </a:t>
            </a:r>
            <a:r>
              <a:rPr lang="ko-KR" altLang="en-US" sz="2100" dirty="0" smtClean="0"/>
              <a:t>프린트 구역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폭 </a:t>
            </a:r>
            <a:r>
              <a:rPr lang="en-US" altLang="ko-KR" sz="2100" dirty="0" smtClean="0"/>
              <a:t>320 X </a:t>
            </a:r>
            <a:r>
              <a:rPr lang="ko-KR" altLang="en-US" sz="2100" dirty="0" smtClean="0"/>
              <a:t>높이 </a:t>
            </a:r>
            <a:r>
              <a:rPr lang="en-US" altLang="ko-KR" sz="2100" dirty="0" smtClean="0"/>
              <a:t>720</a:t>
            </a:r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검정색 배경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픽셀 이미지화 한 </a:t>
            </a:r>
            <a:r>
              <a:rPr lang="en-US" altLang="ko-KR" sz="2100" dirty="0" smtClean="0"/>
              <a:t>“&lt;Game start&gt;”</a:t>
            </a:r>
          </a:p>
          <a:p>
            <a:pPr marL="0" indent="0">
              <a:buNone/>
            </a:pPr>
            <a:r>
              <a:rPr lang="en-US" altLang="ko-KR" sz="2100" dirty="0" smtClean="0"/>
              <a:t> (3) </a:t>
            </a:r>
            <a:r>
              <a:rPr lang="ko-KR" altLang="en-US" sz="2100" dirty="0" smtClean="0"/>
              <a:t>오락기 크기 </a:t>
            </a:r>
            <a:r>
              <a:rPr lang="en-US" altLang="ko-KR" sz="2100" dirty="0" smtClean="0"/>
              <a:t>: 640x720</a:t>
            </a:r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버튼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스틱</a:t>
            </a:r>
            <a:r>
              <a:rPr lang="en-US" altLang="ko-KR" sz="2100" dirty="0" smtClean="0"/>
              <a:t>, input </a:t>
            </a:r>
            <a:r>
              <a:rPr lang="ko-KR" altLang="en-US" sz="2100" dirty="0" smtClean="0"/>
              <a:t>이 세 영역을 제외한 하나의 이미지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오락기 테두리는 </a:t>
            </a:r>
            <a:r>
              <a:rPr lang="ko-KR" altLang="en-US" sz="2100" dirty="0" err="1" smtClean="0"/>
              <a:t>원목재질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진한 갈색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 </a:t>
            </a:r>
            <a:r>
              <a:rPr lang="ko-KR" altLang="en-US" sz="2100" dirty="0" smtClean="0"/>
              <a:t>빨간색 스틱과 노란색 버튼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</a:t>
            </a:r>
            <a:r>
              <a:rPr lang="ko-KR" altLang="en-US" sz="2100" dirty="0" smtClean="0"/>
              <a:t>게임화면 </a:t>
            </a:r>
            <a:r>
              <a:rPr lang="en-US" altLang="ko-KR" sz="2100" dirty="0" smtClean="0"/>
              <a:t>: </a:t>
            </a:r>
            <a:r>
              <a:rPr lang="ko-KR" altLang="en-US" sz="2100" dirty="0" err="1" smtClean="0"/>
              <a:t>검정배경</a:t>
            </a:r>
            <a:r>
              <a:rPr lang="ko-KR" altLang="en-US" sz="2100" dirty="0" smtClean="0"/>
              <a:t> 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흰색 글씨 및 줄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	</a:t>
            </a:r>
            <a:r>
              <a:rPr lang="en-US" altLang="ko-KR" sz="2100" dirty="0" smtClean="0"/>
              <a:t>- input </a:t>
            </a:r>
            <a:r>
              <a:rPr lang="ko-KR" altLang="en-US" sz="2100" dirty="0" smtClean="0"/>
              <a:t>회색 배경에 하얀색 글씨</a:t>
            </a:r>
            <a:endParaRPr lang="en-US" altLang="ko-KR" sz="2100" dirty="0" smtClean="0"/>
          </a:p>
        </p:txBody>
      </p:sp>
    </p:spTree>
    <p:extLst>
      <p:ext uri="{BB962C8B-B14F-4D97-AF65-F5344CB8AC3E}">
        <p14:creationId xmlns:p14="http://schemas.microsoft.com/office/powerpoint/2010/main" val="8402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게임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스케치</a:t>
            </a:r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52" y="1288281"/>
            <a:ext cx="7632896" cy="55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7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</a:t>
            </a:r>
            <a:r>
              <a:rPr lang="en-US" altLang="ko-KR" sz="3000" dirty="0" smtClean="0"/>
              <a:t>. </a:t>
            </a:r>
            <a:r>
              <a:rPr lang="ko-KR" altLang="en-US" sz="3000" dirty="0" err="1" smtClean="0"/>
              <a:t>게임중</a:t>
            </a:r>
            <a:r>
              <a:rPr lang="en-US" altLang="ko-KR" sz="3000" dirty="0" smtClean="0"/>
              <a:t> </a:t>
            </a:r>
            <a:r>
              <a:rPr lang="ko-KR" altLang="en-US" sz="3000" dirty="0" smtClean="0"/>
              <a:t>스케치 </a:t>
            </a:r>
            <a:r>
              <a:rPr lang="ko-KR" altLang="en-US" sz="3000" dirty="0" smtClean="0"/>
              <a:t>내용 문서화</a:t>
            </a:r>
            <a:r>
              <a:rPr lang="en-US" altLang="ko-KR" sz="3000" dirty="0" smtClean="0"/>
              <a:t>.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 smtClean="0"/>
              <a:t> (1) </a:t>
            </a:r>
            <a:r>
              <a:rPr lang="ko-KR" altLang="en-US" sz="2100" dirty="0" smtClean="0"/>
              <a:t>우측상단 </a:t>
            </a:r>
            <a:r>
              <a:rPr lang="en-US" altLang="ko-KR" sz="2100" dirty="0" smtClean="0"/>
              <a:t>140x100 </a:t>
            </a:r>
            <a:r>
              <a:rPr lang="ko-KR" altLang="en-US" sz="2100" dirty="0" smtClean="0"/>
              <a:t>구역은 유저 </a:t>
            </a:r>
            <a:r>
              <a:rPr lang="ko-KR" altLang="en-US" sz="2100" dirty="0" err="1" smtClean="0"/>
              <a:t>상태창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 smtClean="0"/>
              <a:t> (2) </a:t>
            </a:r>
            <a:r>
              <a:rPr lang="ko-KR" altLang="en-US" sz="2100" dirty="0" err="1" smtClean="0"/>
              <a:t>생존시간은</a:t>
            </a:r>
            <a:r>
              <a:rPr lang="ko-KR" altLang="en-US" sz="2100" dirty="0" smtClean="0"/>
              <a:t> 상단에서 </a:t>
            </a:r>
            <a:r>
              <a:rPr lang="en-US" altLang="ko-KR" sz="2100" dirty="0" smtClean="0"/>
              <a:t>15px </a:t>
            </a:r>
            <a:r>
              <a:rPr lang="ko-KR" altLang="en-US" sz="2100" dirty="0" smtClean="0"/>
              <a:t>띄운 중앙에 위치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 smtClean="0"/>
              <a:t> (3) </a:t>
            </a:r>
            <a:r>
              <a:rPr lang="ko-KR" altLang="en-US" sz="2100" dirty="0" err="1" smtClean="0"/>
              <a:t>공중몬스터</a:t>
            </a:r>
            <a:r>
              <a:rPr lang="ko-KR" altLang="en-US" sz="2100" dirty="0" smtClean="0"/>
              <a:t> </a:t>
            </a:r>
            <a:r>
              <a:rPr lang="en-US" altLang="ko-KR" sz="2100" dirty="0" smtClean="0"/>
              <a:t>: 150x110</a:t>
            </a:r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(4) </a:t>
            </a:r>
            <a:r>
              <a:rPr lang="ko-KR" altLang="en-US" sz="2100" dirty="0" err="1" smtClean="0"/>
              <a:t>지상몬스터</a:t>
            </a:r>
            <a:r>
              <a:rPr lang="ko-KR" altLang="en-US" sz="2100" dirty="0" smtClean="0"/>
              <a:t> </a:t>
            </a:r>
            <a:r>
              <a:rPr lang="en-US" altLang="ko-KR" sz="2100" dirty="0" smtClean="0"/>
              <a:t>: 100x160</a:t>
            </a:r>
          </a:p>
          <a:p>
            <a:pPr marL="0" indent="0">
              <a:buNone/>
            </a:pPr>
            <a:r>
              <a:rPr lang="en-US" altLang="ko-KR" sz="2100" dirty="0" smtClean="0"/>
              <a:t> (5) </a:t>
            </a:r>
            <a:r>
              <a:rPr lang="ko-KR" altLang="en-US" sz="2100" dirty="0" smtClean="0"/>
              <a:t>유저 </a:t>
            </a:r>
            <a:r>
              <a:rPr lang="en-US" altLang="ko-KR" sz="2100" dirty="0" smtClean="0"/>
              <a:t>: 70x160</a:t>
            </a:r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(6) </a:t>
            </a:r>
            <a:r>
              <a:rPr lang="ko-KR" altLang="en-US" sz="2100" dirty="0" smtClean="0"/>
              <a:t>땅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하단에서 </a:t>
            </a:r>
            <a:r>
              <a:rPr lang="en-US" altLang="ko-KR" sz="2100" dirty="0" smtClean="0"/>
              <a:t>100px </a:t>
            </a:r>
            <a:r>
              <a:rPr lang="ko-KR" altLang="en-US" sz="2100" dirty="0" smtClean="0"/>
              <a:t>위에 위치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(7) </a:t>
            </a:r>
            <a:r>
              <a:rPr lang="ko-KR" altLang="en-US" sz="2100" dirty="0" smtClean="0"/>
              <a:t>지형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땅에서 약 </a:t>
            </a:r>
            <a:r>
              <a:rPr lang="en-US" altLang="ko-KR" sz="2100" dirty="0" smtClean="0"/>
              <a:t>320px </a:t>
            </a:r>
            <a:r>
              <a:rPr lang="ko-KR" altLang="en-US" sz="2100" dirty="0" smtClean="0"/>
              <a:t>위에 위치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 smtClean="0"/>
              <a:t> (8) </a:t>
            </a:r>
            <a:r>
              <a:rPr lang="ko-KR" altLang="en-US" sz="2100" dirty="0" smtClean="0"/>
              <a:t>키워드 칼라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검정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보라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분홍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 smtClean="0"/>
              <a:t> (9) </a:t>
            </a:r>
            <a:r>
              <a:rPr lang="ko-KR" altLang="en-US" sz="2100" dirty="0" smtClean="0"/>
              <a:t>지형 소스를 이용하여 직접 포토샵으로 맵 작성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(10) </a:t>
            </a:r>
            <a:r>
              <a:rPr lang="ko-KR" altLang="en-US" sz="2100" dirty="0" smtClean="0"/>
              <a:t>배경에는 코드가 반복되어 비처럼 내려온다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배경색은 키워드 칼라에 맞춰서 </a:t>
            </a:r>
            <a:endParaRPr lang="en-US" altLang="ko-KR" sz="2100" dirty="0" smtClean="0"/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ko-KR" altLang="en-US" sz="2100" dirty="0" smtClean="0"/>
              <a:t>삽입</a:t>
            </a:r>
            <a:r>
              <a:rPr lang="en-US" altLang="ko-KR" sz="2100" dirty="0" smtClean="0"/>
              <a:t>.</a:t>
            </a:r>
          </a:p>
          <a:p>
            <a:pPr marL="0" indent="0">
              <a:buNone/>
            </a:pPr>
            <a:r>
              <a:rPr lang="en-US" altLang="ko-KR" sz="2100" dirty="0"/>
              <a:t> </a:t>
            </a:r>
            <a:r>
              <a:rPr lang="en-US" altLang="ko-KR" sz="2100" dirty="0" smtClean="0"/>
              <a:t>(11) </a:t>
            </a:r>
            <a:r>
              <a:rPr lang="ko-KR" altLang="en-US" sz="2100" dirty="0" smtClean="0"/>
              <a:t>몬스터와 유저 이미지는 아직 고민중</a:t>
            </a:r>
            <a:r>
              <a:rPr lang="en-US" altLang="ko-KR" sz="21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34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2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</a:t>
            </a:r>
            <a:r>
              <a:rPr lang="en-US" altLang="ko-KR" sz="3000" dirty="0" smtClean="0"/>
              <a:t>. </a:t>
            </a:r>
            <a:r>
              <a:rPr lang="ko-KR" altLang="en-US" sz="3000" dirty="0" smtClean="0"/>
              <a:t>게임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스케치</a:t>
            </a:r>
            <a:endParaRPr lang="ko-KR" altLang="en-US" sz="2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84566" y="-223802"/>
            <a:ext cx="5822868" cy="83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9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364</Words>
  <Application>Microsoft Office PowerPoint</Application>
  <PresentationFormat>와이드스크린</PresentationFormat>
  <Paragraphs>63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Javascript_game</vt:lpstr>
      <vt:lpstr>1. 게임 주제 (‘코딩톤’)</vt:lpstr>
      <vt:lpstr>2. 게임 UI 스케치</vt:lpstr>
      <vt:lpstr>2-1. 인트로 화면 스케치 내용 문서화.</vt:lpstr>
      <vt:lpstr>PowerPoint 프레젠테이션</vt:lpstr>
      <vt:lpstr>2. 게임 UI 스케치</vt:lpstr>
      <vt:lpstr>2-1. 게임중 스케치 내용 문서화.</vt:lpstr>
      <vt:lpstr>PowerPoint 프레젠테이션</vt:lpstr>
      <vt:lpstr>2. 게임 UI 스케치</vt:lpstr>
      <vt:lpstr>2-1. 일시정지 스케치 내용 문서화.</vt:lpstr>
      <vt:lpstr>PowerPoint 프레젠테이션</vt:lpstr>
      <vt:lpstr>2. 게임 UI 스케치</vt:lpstr>
      <vt:lpstr>2-1. 게임종료 스케치 내용 문서화.</vt:lpstr>
      <vt:lpstr>PowerPoint 프레젠테이션</vt:lpstr>
      <vt:lpstr>2. 게임 UI 스케치</vt:lpstr>
      <vt:lpstr>2-1. 엔딩크래딧 스케치 내용 문서화.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Javascript_game</dc:title>
  <dc:creator>202-11</dc:creator>
  <cp:lastModifiedBy>202-11</cp:lastModifiedBy>
  <cp:revision>21</cp:revision>
  <dcterms:created xsi:type="dcterms:W3CDTF">2022-06-24T00:57:53Z</dcterms:created>
  <dcterms:modified xsi:type="dcterms:W3CDTF">2022-06-24T07:50:39Z</dcterms:modified>
</cp:coreProperties>
</file>